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0548" autoAdjust="0"/>
  </p:normalViewPr>
  <p:slideViewPr>
    <p:cSldViewPr>
      <p:cViewPr>
        <p:scale>
          <a:sx n="150" d="100"/>
          <a:sy n="150" d="100"/>
        </p:scale>
        <p:origin x="4632" y="96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201</a:t>
            </a:r>
            <a:r>
              <a:rPr lang="en-US" altLang="ko-KR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7</a:t>
            </a:r>
            <a:r>
              <a:rPr lang="ko-KR" alt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</a:t>
            </a:r>
            <a:r>
              <a:rPr lang="ko-KR" altLang="en-US" sz="3200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소망이넘치는요양원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상반기 보호자 회의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4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어르신의 건강과 행복을 위해 최선을 다하는 소망이넘치는요양원이 어르신께 더욱 향상된 서비스를 제공해 드릴 수 있도록 보호자 여러분의 의견을 듣고자 합니다</a:t>
            </a:r>
            <a:r>
              <a:rPr lang="en-US" altLang="ko-KR" sz="1600">
                <a:latin typeface="HY목각파임B"/>
                <a:ea typeface="HY목각파임B"/>
              </a:rPr>
              <a:t>. </a:t>
            </a:r>
            <a:r>
              <a:rPr lang="ko-KR" altLang="en-US" sz="1600">
                <a:latin typeface="HY목각파임B"/>
                <a:ea typeface="HY목각파임B"/>
              </a:rPr>
              <a:t>부디</a:t>
            </a:r>
            <a:r>
              <a:rPr lang="en-US" altLang="ko-KR" sz="1600">
                <a:latin typeface="HY목각파임B"/>
                <a:ea typeface="HY목각파임B"/>
              </a:rPr>
              <a:t>, </a:t>
            </a:r>
            <a:r>
              <a:rPr lang="ko-KR" altLang="en-US" sz="1600">
                <a:latin typeface="HY목각파임B"/>
                <a:ea typeface="HY목각파임B"/>
              </a:rPr>
              <a:t>바쁘시더라도 소망이넘치는요양원이 어르신의 소중한 </a:t>
            </a: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보금자리로서의 역할을 다할 수 있도록 보호자 회의에 참석해 주시길 부탁드리겠습니다</a:t>
            </a:r>
            <a:r>
              <a:rPr lang="en-US" altLang="ko-KR" sz="1600">
                <a:latin typeface="HY목각파임B"/>
                <a:ea typeface="HY목각파임B"/>
              </a:rPr>
              <a:t>.</a:t>
            </a:r>
            <a:r>
              <a:rPr lang="ko-KR" altLang="en-US" sz="1600">
                <a:latin typeface="HY목각파임B"/>
                <a:ea typeface="HY목각파임B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1. </a:t>
            </a:r>
            <a:r>
              <a:rPr lang="ko-KR" altLang="en-US" sz="1400" b="1" dirty="0"/>
              <a:t>일      시 </a:t>
            </a:r>
            <a:r>
              <a:rPr lang="en-US" altLang="ko-KR" sz="1400" b="1" dirty="0"/>
              <a:t>: </a:t>
            </a:r>
            <a:r>
              <a:rPr lang="en-US" altLang="ko-KR" sz="1400" b="1" dirty="0" smtClean="0"/>
              <a:t>201</a:t>
            </a:r>
            <a:r>
              <a:rPr lang="en-US" altLang="ko-KR" sz="1400" b="1" dirty="0"/>
              <a:t>7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5</a:t>
            </a:r>
            <a:r>
              <a:rPr lang="ko-KR" altLang="en-US" sz="1400" b="1" dirty="0" smtClean="0"/>
              <a:t>월 0</a:t>
            </a:r>
            <a:r>
              <a:rPr lang="en-US" altLang="ko-KR" sz="1400" b="1" dirty="0" smtClean="0"/>
              <a:t>6</a:t>
            </a:r>
            <a:r>
              <a:rPr lang="ko-KR" altLang="en-US" sz="1400" b="1" dirty="0" smtClean="0"/>
              <a:t>일 </a:t>
            </a:r>
            <a:r>
              <a:rPr lang="en-US" altLang="ko-KR" sz="1400" b="1" smtClean="0"/>
              <a:t>12:00 </a:t>
            </a:r>
            <a:r>
              <a:rPr lang="ko-KR" altLang="en-US" sz="1400" b="1" dirty="0"/>
              <a:t>부터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2. </a:t>
            </a:r>
            <a:r>
              <a:rPr lang="ko-KR" altLang="en-US" sz="1400" b="1" dirty="0"/>
              <a:t>장      소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시설내</a:t>
            </a:r>
            <a:r>
              <a:rPr lang="ko-KR" altLang="en-US" sz="1400" b="1" dirty="0"/>
              <a:t> 상담실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3. </a:t>
            </a:r>
            <a:r>
              <a:rPr lang="ko-KR" altLang="en-US" sz="1400" b="1" dirty="0"/>
              <a:t>대      상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소망이넘치는요양원</a:t>
            </a:r>
            <a:r>
              <a:rPr lang="ko-KR" altLang="en-US" sz="1400" b="1" dirty="0"/>
              <a:t> 보호자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4. </a:t>
            </a:r>
            <a:r>
              <a:rPr lang="ko-KR" altLang="en-US" sz="1400" b="1" dirty="0"/>
              <a:t>회의내용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기관운영 및 </a:t>
            </a:r>
            <a:r>
              <a:rPr lang="ko-KR" altLang="en-US" sz="1400" b="1" dirty="0" err="1"/>
              <a:t>수급자</a:t>
            </a:r>
            <a:r>
              <a:rPr lang="ko-KR" altLang="en-US" sz="1400" b="1" dirty="0"/>
              <a:t> 특이사항</a:t>
            </a:r>
            <a:r>
              <a:rPr lang="en-US" altLang="ko-KR" sz="1400" b="1" dirty="0"/>
              <a:t>,       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                  </a:t>
            </a:r>
            <a:r>
              <a:rPr lang="ko-KR" altLang="en-US" sz="1400" b="1" dirty="0"/>
              <a:t>건의사항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수렴 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7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소망이넘치는요영원</a:t>
            </a:r>
          </a:p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원  장    최순덕올림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Hancom Office Hanshow 2014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박은진</dc:creator>
  <cp:lastModifiedBy>USER</cp:lastModifiedBy>
  <cp:revision>17</cp:revision>
  <dcterms:created xsi:type="dcterms:W3CDTF">2007-09-06T17:17:08Z</dcterms:created>
  <dcterms:modified xsi:type="dcterms:W3CDTF">2018-01-31T06:27:28Z</dcterms:modified>
</cp:coreProperties>
</file>