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howOutlineIcons="0" vertBarState="maximized">
    <p:restoredLeft sz="15620"/>
    <p:restoredTop sz="96624"/>
  </p:normalViewPr>
  <p:slideViewPr>
    <p:cSldViewPr>
      <p:cViewPr>
        <p:scale>
          <a:sx n="150" d="100"/>
          <a:sy n="150" d="100"/>
        </p:scale>
        <p:origin x="-552" y="774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2015-05-12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69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xmlns:mc="http://schemas.openxmlformats.org/markup-compatibility/2006" xmlns:hp="http://schemas.haansoft.com/office/presentation/8.0" lang="en-US" altLang="ko-KR" sz="3200" u="sng" mc:Ignorable="hp" hp:hslEmbossed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201</a:t>
            </a:r>
            <a:r>
              <a:rPr xmlns:mc="http://schemas.openxmlformats.org/markup-compatibility/2006" xmlns:hp="http://schemas.haansoft.com/office/presentation/8.0" lang="ko-KR" altLang="en-US" sz="3200" u="sng" mc:Ignorable="hp" hp:hslEmbossed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6 소망이넘치는요양원 상반기 보호자 회의</a:t>
            </a:r>
            <a:endParaRPr xmlns:mc="http://schemas.openxmlformats.org/markup-compatibility/2006" xmlns:hp="http://schemas.haansoft.com/office/presentation/8.0" lang="ko-KR" altLang="en-US" sz="3200" u="sng" mc:Ignorable="hp" hp:hslEmbossed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4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어르신의 건강과 행복을 위해 최선을 다하는 소망이넘치는요양원이 어르신께 더욱 향상된 서비스를 제공해 드릴 수 있도록 보호자 여러분의 의견을 듣고자 합니다</a:t>
            </a:r>
            <a:r>
              <a:rPr lang="en-US" altLang="ko-KR" sz="1600">
                <a:latin typeface="HY목각파임B"/>
                <a:ea typeface="HY목각파임B"/>
              </a:rPr>
              <a:t>. </a:t>
            </a:r>
            <a:r>
              <a:rPr lang="ko-KR" altLang="en-US" sz="1600">
                <a:latin typeface="HY목각파임B"/>
                <a:ea typeface="HY목각파임B"/>
              </a:rPr>
              <a:t>부디</a:t>
            </a:r>
            <a:r>
              <a:rPr lang="en-US" altLang="ko-KR" sz="1600">
                <a:latin typeface="HY목각파임B"/>
                <a:ea typeface="HY목각파임B"/>
              </a:rPr>
              <a:t>, </a:t>
            </a:r>
            <a:r>
              <a:rPr lang="ko-KR" altLang="en-US" sz="1600">
                <a:latin typeface="HY목각파임B"/>
                <a:ea typeface="HY목각파임B"/>
              </a:rPr>
              <a:t>바쁘시더라도 소망이넘치는요양원이 어르신의 소중한 </a:t>
            </a:r>
            <a:endParaRPr lang="ko-KR" altLang="en-US" sz="1600">
              <a:latin typeface="HY목각파임B"/>
              <a:ea typeface="HY목각파임B"/>
            </a:endParaRP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보금자리로서의 역할을 다할 수 있도록 보호자 회의에 참석해 주시길 부탁드리겠습니다</a:t>
            </a:r>
            <a:r>
              <a:rPr lang="en-US" altLang="ko-KR" sz="1600">
                <a:latin typeface="HY목각파임B"/>
                <a:ea typeface="HY목각파임B"/>
              </a:rPr>
              <a:t>.</a:t>
            </a:r>
            <a:r>
              <a:rPr lang="ko-KR" altLang="en-US" sz="1600">
                <a:latin typeface="HY목각파임B"/>
                <a:ea typeface="HY목각파임B"/>
              </a:rPr>
              <a:t> </a:t>
            </a:r>
            <a:endParaRPr lang="ko-KR" altLang="en-US" sz="1600">
              <a:latin typeface="HY목각파임B"/>
              <a:ea typeface="HY목각파임B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1156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/>
              <a:t>1. </a:t>
            </a:r>
            <a:r>
              <a:rPr lang="ko-KR" altLang="en-US" sz="1400" b="1"/>
              <a:t>일      시 </a:t>
            </a:r>
            <a:r>
              <a:rPr lang="en-US" altLang="ko-KR" sz="1400" b="1"/>
              <a:t>: 201</a:t>
            </a:r>
            <a:r>
              <a:rPr lang="ko-KR" altLang="en-US" sz="1400" b="1"/>
              <a:t>6년 2월 05일 </a:t>
            </a:r>
            <a:r>
              <a:rPr lang="en-US" altLang="ko-KR" sz="1400" b="1"/>
              <a:t>14:00 </a:t>
            </a:r>
            <a:r>
              <a:rPr lang="ko-KR" altLang="en-US" sz="1400" b="1"/>
              <a:t>부터</a:t>
            </a:r>
            <a:endParaRPr lang="ko-KR" altLang="en-US" sz="1400" b="1"/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/>
              <a:t>2. </a:t>
            </a:r>
            <a:r>
              <a:rPr lang="ko-KR" altLang="en-US" sz="1400" b="1"/>
              <a:t>장      소 </a:t>
            </a:r>
            <a:r>
              <a:rPr lang="en-US" altLang="ko-KR" sz="1400" b="1"/>
              <a:t>: </a:t>
            </a:r>
            <a:r>
              <a:rPr lang="ko-KR" altLang="en-US" sz="1400" b="1"/>
              <a:t>시설내 상담실</a:t>
            </a:r>
            <a:endParaRPr lang="ko-KR" altLang="en-US" sz="1400" b="1"/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/>
              <a:t>3. </a:t>
            </a:r>
            <a:r>
              <a:rPr lang="ko-KR" altLang="en-US" sz="1400" b="1"/>
              <a:t>대      상 </a:t>
            </a:r>
            <a:r>
              <a:rPr lang="en-US" altLang="ko-KR" sz="1400" b="1"/>
              <a:t>: </a:t>
            </a:r>
            <a:r>
              <a:rPr lang="ko-KR" altLang="en-US" sz="1400" b="1"/>
              <a:t>소망이넘치는요양원 보호자</a:t>
            </a:r>
            <a:endParaRPr lang="ko-KR" altLang="en-US" sz="1400" b="1"/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/>
              <a:t>4. </a:t>
            </a:r>
            <a:r>
              <a:rPr lang="ko-KR" altLang="en-US" sz="1400" b="1"/>
              <a:t>회의내용 </a:t>
            </a:r>
            <a:r>
              <a:rPr lang="en-US" altLang="ko-KR" sz="1400" b="1"/>
              <a:t>: </a:t>
            </a:r>
            <a:r>
              <a:rPr lang="ko-KR" altLang="en-US" sz="1400" b="1"/>
              <a:t>기관운영 및 수급자 특이사항</a:t>
            </a:r>
            <a:r>
              <a:rPr lang="en-US" altLang="ko-KR" sz="1400" b="1"/>
              <a:t>,       </a:t>
            </a:r>
            <a:endParaRPr lang="en-US" altLang="ko-KR" sz="1400" b="1"/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/>
              <a:t>                  </a:t>
            </a:r>
            <a:r>
              <a:rPr lang="ko-KR" altLang="en-US" sz="1400" b="1"/>
              <a:t>건의사항</a:t>
            </a:r>
            <a:r>
              <a:rPr lang="en-US" altLang="ko-KR" sz="1400" b="1"/>
              <a:t> </a:t>
            </a:r>
            <a:r>
              <a:rPr lang="ko-KR" altLang="en-US" sz="1400" b="1"/>
              <a:t>수렴 등</a:t>
            </a:r>
            <a:endParaRPr lang="ko-KR" altLang="en-US" sz="1400" b="1"/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7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소망이넘치는요영원</a:t>
            </a:r>
            <a:endParaRPr lang="ko-KR" altLang="en-US" sz="1600">
              <a:latin typeface="HY백송B"/>
              <a:ea typeface="HY백송B"/>
            </a:endParaRPr>
          </a:p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원  장    최순덕올림</a:t>
            </a:r>
            <a:endParaRPr lang="ko-KR" altLang="en-US" sz="1600">
              <a:latin typeface="HY백송B"/>
              <a:ea typeface="HY백송B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99</ep:Words>
  <ep:PresentationFormat>화면 슬라이드 쇼(4:3)</ep:PresentationFormat>
  <ep:Paragraphs>10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Office 테마</vt:lpstr>
      <vt:lpstr>슬라이드 1</vt:lpstr>
    </vt:vector>
  </ep:TitlesOfParts>
  <ep:HyperlinkBase/>
  <ep:Application>Hancom Office Hanshow 2014</ep:Application>
  <ep:AppVersion>0900.0000.01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2007-09-06T17:17:08.000</dcterms:created>
  <dc:creator>박은진</dc:creator>
  <cp:lastModifiedBy>정성훈</cp:lastModifiedBy>
  <dcterms:modified xsi:type="dcterms:W3CDTF">2016-07-18T02:39:00.318</dcterms:modified>
  <cp:revision>16</cp:revision>
  <dc:title>슬라이드 1</dc:title>
</cp:coreProperties>
</file>