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9144000" cy="6858000" type="screen4x3"/>
  <p:notesSz cx="6797675" cy="99266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929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084" autoAdjust="0"/>
  </p:normalViewPr>
  <p:slideViewPr>
    <p:cSldViewPr>
      <p:cViewPr>
        <p:scale>
          <a:sx n="150" d="100"/>
          <a:sy n="150" d="100"/>
        </p:scale>
        <p:origin x="132" y="7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7EC86-B6D9-40F2-8CCD-416CADC35BB4}" type="datetimeFigureOut">
              <a:rPr lang="ko-KR" altLang="en-US" smtClean="0"/>
              <a:pPr/>
              <a:t>2015-05-12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99ED0-7308-40B1-B1BF-D5814083DFD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7EC86-B6D9-40F2-8CCD-416CADC35BB4}" type="datetimeFigureOut">
              <a:rPr lang="ko-KR" altLang="en-US" smtClean="0"/>
              <a:pPr/>
              <a:t>2015-05-12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99ED0-7308-40B1-B1BF-D5814083DFD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7EC86-B6D9-40F2-8CCD-416CADC35BB4}" type="datetimeFigureOut">
              <a:rPr lang="ko-KR" altLang="en-US" smtClean="0"/>
              <a:pPr/>
              <a:t>2015-05-12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99ED0-7308-40B1-B1BF-D5814083DFD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7EC86-B6D9-40F2-8CCD-416CADC35BB4}" type="datetimeFigureOut">
              <a:rPr lang="ko-KR" altLang="en-US" smtClean="0"/>
              <a:pPr/>
              <a:t>2015-05-12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99ED0-7308-40B1-B1BF-D5814083DFD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7EC86-B6D9-40F2-8CCD-416CADC35BB4}" type="datetimeFigureOut">
              <a:rPr lang="ko-KR" altLang="en-US" smtClean="0"/>
              <a:pPr/>
              <a:t>2015-05-12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99ED0-7308-40B1-B1BF-D5814083DFD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7EC86-B6D9-40F2-8CCD-416CADC35BB4}" type="datetimeFigureOut">
              <a:rPr lang="ko-KR" altLang="en-US" smtClean="0"/>
              <a:pPr/>
              <a:t>2015-05-12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99ED0-7308-40B1-B1BF-D5814083DFD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7EC86-B6D9-40F2-8CCD-416CADC35BB4}" type="datetimeFigureOut">
              <a:rPr lang="ko-KR" altLang="en-US" smtClean="0"/>
              <a:pPr/>
              <a:t>2015-05-12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99ED0-7308-40B1-B1BF-D5814083DFD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7EC86-B6D9-40F2-8CCD-416CADC35BB4}" type="datetimeFigureOut">
              <a:rPr lang="ko-KR" altLang="en-US" smtClean="0"/>
              <a:pPr/>
              <a:t>2015-05-12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99ED0-7308-40B1-B1BF-D5814083DFD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7EC86-B6D9-40F2-8CCD-416CADC35BB4}" type="datetimeFigureOut">
              <a:rPr lang="ko-KR" altLang="en-US" smtClean="0"/>
              <a:pPr/>
              <a:t>2015-05-12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99ED0-7308-40B1-B1BF-D5814083DFD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7EC86-B6D9-40F2-8CCD-416CADC35BB4}" type="datetimeFigureOut">
              <a:rPr lang="ko-KR" altLang="en-US" smtClean="0"/>
              <a:pPr/>
              <a:t>2015-05-12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99ED0-7308-40B1-B1BF-D5814083DFD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7EC86-B6D9-40F2-8CCD-416CADC35BB4}" type="datetimeFigureOut">
              <a:rPr lang="ko-KR" altLang="en-US" smtClean="0"/>
              <a:pPr/>
              <a:t>2015-05-12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99ED0-7308-40B1-B1BF-D5814083DFD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17EC86-B6D9-40F2-8CCD-416CADC35BB4}" type="datetimeFigureOut">
              <a:rPr lang="ko-KR" altLang="en-US" smtClean="0"/>
              <a:pPr/>
              <a:t>2015-05-12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E99ED0-7308-40B1-B1BF-D5814083DFD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251520" y="476672"/>
            <a:ext cx="87129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2015 </a:t>
            </a:r>
            <a:r>
              <a:rPr lang="ko-KR" altLang="en-US" sz="3200" u="sng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소망이넘치는요양</a:t>
            </a:r>
            <a:r>
              <a:rPr lang="ko-KR" altLang="en-US" sz="3200" u="sng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원</a:t>
            </a:r>
            <a:r>
              <a:rPr lang="ko-KR" altLang="en-US" sz="3200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 하반기 보호자 회의</a:t>
            </a:r>
            <a:endParaRPr lang="en-US" altLang="ko-KR" sz="3200" u="sng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539552" y="1556792"/>
            <a:ext cx="324036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600" dirty="0" smtClean="0">
                <a:latin typeface="HY목각파임B" pitchFamily="18" charset="-127"/>
                <a:ea typeface="HY목각파임B" pitchFamily="18" charset="-127"/>
              </a:rPr>
              <a:t>어르신의 건강과 행복을 위해 최선을 다하는 </a:t>
            </a:r>
            <a:r>
              <a:rPr lang="ko-KR" altLang="en-US" sz="1600" dirty="0" err="1" smtClean="0">
                <a:latin typeface="HY목각파임B" pitchFamily="18" charset="-127"/>
                <a:ea typeface="HY목각파임B" pitchFamily="18" charset="-127"/>
              </a:rPr>
              <a:t>소망이넘치는요양</a:t>
            </a:r>
            <a:r>
              <a:rPr lang="ko-KR" altLang="en-US" sz="1600" dirty="0" err="1">
                <a:latin typeface="HY목각파임B" pitchFamily="18" charset="-127"/>
                <a:ea typeface="HY목각파임B" pitchFamily="18" charset="-127"/>
              </a:rPr>
              <a:t>원</a:t>
            </a:r>
            <a:r>
              <a:rPr lang="ko-KR" altLang="en-US" sz="1600" dirty="0" err="1" smtClean="0">
                <a:latin typeface="HY목각파임B" pitchFamily="18" charset="-127"/>
                <a:ea typeface="HY목각파임B" pitchFamily="18" charset="-127"/>
              </a:rPr>
              <a:t>이</a:t>
            </a:r>
            <a:r>
              <a:rPr lang="ko-KR" altLang="en-US" sz="1600" dirty="0" smtClean="0">
                <a:latin typeface="HY목각파임B" pitchFamily="18" charset="-127"/>
                <a:ea typeface="HY목각파임B" pitchFamily="18" charset="-127"/>
              </a:rPr>
              <a:t> 어르신께 더욱 향상된 서비스를 제공해 드릴 수 있도록 보호자 여러분의 의견을 듣고자 합니다</a:t>
            </a:r>
            <a:r>
              <a:rPr lang="en-US" altLang="ko-KR" sz="1600" dirty="0" smtClean="0">
                <a:latin typeface="HY목각파임B" pitchFamily="18" charset="-127"/>
                <a:ea typeface="HY목각파임B" pitchFamily="18" charset="-127"/>
              </a:rPr>
              <a:t>. </a:t>
            </a:r>
            <a:r>
              <a:rPr lang="ko-KR" altLang="en-US" sz="1600" dirty="0" smtClean="0">
                <a:latin typeface="HY목각파임B" pitchFamily="18" charset="-127"/>
                <a:ea typeface="HY목각파임B" pitchFamily="18" charset="-127"/>
              </a:rPr>
              <a:t>부디</a:t>
            </a:r>
            <a:r>
              <a:rPr lang="en-US" altLang="ko-KR" sz="1600" dirty="0" smtClean="0">
                <a:latin typeface="HY목각파임B" pitchFamily="18" charset="-127"/>
                <a:ea typeface="HY목각파임B" pitchFamily="18" charset="-127"/>
              </a:rPr>
              <a:t>, </a:t>
            </a:r>
            <a:r>
              <a:rPr lang="ko-KR" altLang="en-US" sz="1600" dirty="0" smtClean="0">
                <a:latin typeface="HY목각파임B" pitchFamily="18" charset="-127"/>
                <a:ea typeface="HY목각파임B" pitchFamily="18" charset="-127"/>
              </a:rPr>
              <a:t>바쁘시더라도 </a:t>
            </a:r>
            <a:r>
              <a:rPr lang="ko-KR" altLang="en-US" sz="1600" dirty="0" err="1" smtClean="0">
                <a:latin typeface="HY목각파임B" pitchFamily="18" charset="-127"/>
                <a:ea typeface="HY목각파임B" pitchFamily="18" charset="-127"/>
              </a:rPr>
              <a:t>소망이넘치는요양원이</a:t>
            </a:r>
            <a:r>
              <a:rPr lang="ko-KR" altLang="en-US" sz="1600" dirty="0" smtClean="0">
                <a:latin typeface="HY목각파임B" pitchFamily="18" charset="-127"/>
                <a:ea typeface="HY목각파임B" pitchFamily="18" charset="-127"/>
              </a:rPr>
              <a:t> 어르신의 소중한 </a:t>
            </a:r>
            <a:endParaRPr lang="en-US" altLang="ko-KR" sz="1600" dirty="0" smtClean="0">
              <a:latin typeface="HY목각파임B" pitchFamily="18" charset="-127"/>
              <a:ea typeface="HY목각파임B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600" dirty="0" smtClean="0">
                <a:latin typeface="HY목각파임B" pitchFamily="18" charset="-127"/>
                <a:ea typeface="HY목각파임B" pitchFamily="18" charset="-127"/>
              </a:rPr>
              <a:t>보금자리로서의 역할을 다할 수 있도록 보호자 회의에 참석해 주시길 </a:t>
            </a:r>
            <a:r>
              <a:rPr lang="ko-KR" altLang="en-US" sz="1600" dirty="0" err="1" smtClean="0">
                <a:latin typeface="HY목각파임B" pitchFamily="18" charset="-127"/>
                <a:ea typeface="HY목각파임B" pitchFamily="18" charset="-127"/>
              </a:rPr>
              <a:t>부탁드리겠습니다</a:t>
            </a:r>
            <a:r>
              <a:rPr lang="en-US" altLang="ko-KR" sz="1600" dirty="0" smtClean="0">
                <a:latin typeface="HY목각파임B" pitchFamily="18" charset="-127"/>
                <a:ea typeface="HY목각파임B" pitchFamily="18" charset="-127"/>
              </a:rPr>
              <a:t>.</a:t>
            </a:r>
            <a:r>
              <a:rPr lang="ko-KR" altLang="en-US" sz="1600" dirty="0" smtClean="0">
                <a:latin typeface="HY목각파임B" pitchFamily="18" charset="-127"/>
                <a:ea typeface="HY목각파임B" pitchFamily="18" charset="-127"/>
              </a:rPr>
              <a:t> </a:t>
            </a:r>
            <a:endParaRPr lang="ko-KR" altLang="en-US" sz="1600" dirty="0">
              <a:latin typeface="HY목각파임B" pitchFamily="18" charset="-127"/>
              <a:ea typeface="HY목각파임B" pitchFamily="18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148064" y="1603823"/>
            <a:ext cx="3816424" cy="1502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en-US" altLang="ko-KR" sz="1400" b="1" dirty="0" smtClean="0"/>
              <a:t>1. </a:t>
            </a:r>
            <a:r>
              <a:rPr lang="ko-KR" altLang="en-US" sz="1400" b="1" dirty="0" smtClean="0"/>
              <a:t>일      시 </a:t>
            </a:r>
            <a:r>
              <a:rPr lang="en-US" altLang="ko-KR" sz="1400" b="1" dirty="0" smtClean="0"/>
              <a:t>: 2015</a:t>
            </a:r>
            <a:r>
              <a:rPr lang="ko-KR" altLang="en-US" sz="1400" b="1" dirty="0" smtClean="0"/>
              <a:t>년 </a:t>
            </a:r>
            <a:r>
              <a:rPr lang="en-US" altLang="ko-KR" sz="1400" b="1" dirty="0" smtClean="0"/>
              <a:t>5</a:t>
            </a:r>
            <a:r>
              <a:rPr lang="ko-KR" altLang="en-US" sz="1400" b="1" dirty="0" smtClean="0"/>
              <a:t>월 </a:t>
            </a:r>
            <a:r>
              <a:rPr lang="en-US" altLang="ko-KR" sz="1400" b="1" dirty="0" smtClean="0"/>
              <a:t>25</a:t>
            </a:r>
            <a:r>
              <a:rPr lang="ko-KR" altLang="en-US" sz="1400" b="1" dirty="0" smtClean="0"/>
              <a:t>일 </a:t>
            </a:r>
            <a:r>
              <a:rPr lang="en-US" altLang="ko-KR" sz="1400" b="1" dirty="0" smtClean="0"/>
              <a:t>14:00 </a:t>
            </a:r>
            <a:r>
              <a:rPr lang="ko-KR" altLang="en-US" sz="1400" b="1" dirty="0" smtClean="0"/>
              <a:t>부터</a:t>
            </a:r>
            <a:endParaRPr lang="en-US" altLang="ko-KR" sz="1400" b="1" dirty="0" smtClean="0"/>
          </a:p>
          <a:p>
            <a:pPr algn="just">
              <a:lnSpc>
                <a:spcPts val="2200"/>
              </a:lnSpc>
            </a:pPr>
            <a:r>
              <a:rPr lang="en-US" altLang="ko-KR" sz="1400" b="1" dirty="0" smtClean="0"/>
              <a:t>2. </a:t>
            </a:r>
            <a:r>
              <a:rPr lang="ko-KR" altLang="en-US" sz="1400" b="1" dirty="0" smtClean="0"/>
              <a:t>장      소 </a:t>
            </a:r>
            <a:r>
              <a:rPr lang="en-US" altLang="ko-KR" sz="1400" b="1" dirty="0" smtClean="0"/>
              <a:t>: </a:t>
            </a:r>
            <a:r>
              <a:rPr lang="ko-KR" altLang="en-US" sz="1400" b="1" dirty="0" err="1" smtClean="0"/>
              <a:t>시설내</a:t>
            </a:r>
            <a:r>
              <a:rPr lang="ko-KR" altLang="en-US" sz="1400" b="1" dirty="0" smtClean="0"/>
              <a:t> 상담실</a:t>
            </a:r>
            <a:endParaRPr lang="en-US" altLang="ko-KR" sz="1400" b="1" dirty="0" smtClean="0"/>
          </a:p>
          <a:p>
            <a:pPr algn="just">
              <a:lnSpc>
                <a:spcPts val="2200"/>
              </a:lnSpc>
            </a:pPr>
            <a:r>
              <a:rPr lang="en-US" altLang="ko-KR" sz="1400" b="1" dirty="0" smtClean="0"/>
              <a:t>3. </a:t>
            </a:r>
            <a:r>
              <a:rPr lang="ko-KR" altLang="en-US" sz="1400" b="1" dirty="0" smtClean="0"/>
              <a:t>대      상 </a:t>
            </a:r>
            <a:r>
              <a:rPr lang="en-US" altLang="ko-KR" sz="1400" b="1" dirty="0" smtClean="0"/>
              <a:t>: </a:t>
            </a:r>
            <a:r>
              <a:rPr lang="ko-KR" altLang="en-US" sz="1400" b="1" dirty="0" err="1" smtClean="0"/>
              <a:t>소망이넘치는요양</a:t>
            </a:r>
            <a:r>
              <a:rPr lang="ko-KR" altLang="en-US" sz="1400" b="1" dirty="0" err="1"/>
              <a:t>원</a:t>
            </a:r>
            <a:r>
              <a:rPr lang="ko-KR" altLang="en-US" sz="1400" b="1" dirty="0" smtClean="0"/>
              <a:t> 보호자</a:t>
            </a:r>
            <a:endParaRPr lang="en-US" altLang="ko-KR" sz="1400" b="1" dirty="0" smtClean="0"/>
          </a:p>
          <a:p>
            <a:pPr algn="just">
              <a:lnSpc>
                <a:spcPts val="2200"/>
              </a:lnSpc>
            </a:pPr>
            <a:r>
              <a:rPr lang="en-US" altLang="ko-KR" sz="1400" b="1" dirty="0" smtClean="0"/>
              <a:t>4. </a:t>
            </a:r>
            <a:r>
              <a:rPr lang="ko-KR" altLang="en-US" sz="1400" b="1" dirty="0" smtClean="0"/>
              <a:t>회의내용 </a:t>
            </a:r>
            <a:r>
              <a:rPr lang="en-US" altLang="ko-KR" sz="1400" b="1" dirty="0" smtClean="0"/>
              <a:t>: </a:t>
            </a:r>
            <a:r>
              <a:rPr lang="ko-KR" altLang="en-US" sz="1400" b="1" dirty="0" smtClean="0"/>
              <a:t>기관운영 및 </a:t>
            </a:r>
            <a:r>
              <a:rPr lang="ko-KR" altLang="en-US" sz="1400" b="1" dirty="0" err="1" smtClean="0"/>
              <a:t>수급자</a:t>
            </a:r>
            <a:r>
              <a:rPr lang="ko-KR" altLang="en-US" sz="1400" b="1" dirty="0" smtClean="0"/>
              <a:t> 특이사항</a:t>
            </a:r>
            <a:r>
              <a:rPr lang="en-US" altLang="ko-KR" sz="1400" b="1" dirty="0" smtClean="0"/>
              <a:t>,       </a:t>
            </a:r>
          </a:p>
          <a:p>
            <a:pPr algn="just">
              <a:lnSpc>
                <a:spcPts val="2200"/>
              </a:lnSpc>
            </a:pPr>
            <a:r>
              <a:rPr lang="en-US" altLang="ko-KR" sz="1400" b="1" dirty="0"/>
              <a:t> </a:t>
            </a:r>
            <a:r>
              <a:rPr lang="en-US" altLang="ko-KR" sz="1400" b="1" dirty="0" smtClean="0"/>
              <a:t>                 </a:t>
            </a:r>
            <a:r>
              <a:rPr lang="ko-KR" altLang="en-US" sz="1400" b="1" dirty="0" smtClean="0"/>
              <a:t>건의사항</a:t>
            </a:r>
            <a:r>
              <a:rPr lang="en-US" altLang="ko-KR" sz="1400" b="1" dirty="0" smtClean="0"/>
              <a:t> </a:t>
            </a:r>
            <a:r>
              <a:rPr lang="ko-KR" altLang="en-US" sz="1400" b="1" dirty="0" smtClean="0"/>
              <a:t>수렴 등</a:t>
            </a:r>
            <a:endParaRPr lang="ko-KR" altLang="en-US" sz="1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429607" y="5589240"/>
            <a:ext cx="34563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600" dirty="0" err="1" smtClean="0">
                <a:latin typeface="HY백송B" pitchFamily="18" charset="-127"/>
                <a:ea typeface="HY백송B" pitchFamily="18" charset="-127"/>
              </a:rPr>
              <a:t>소망이넘치는요영원</a:t>
            </a:r>
            <a:endParaRPr lang="en-US" altLang="ko-KR" sz="1600" dirty="0" smtClean="0">
              <a:latin typeface="HY백송B" pitchFamily="18" charset="-127"/>
              <a:ea typeface="HY백송B" pitchFamily="18" charset="-127"/>
            </a:endParaRPr>
          </a:p>
          <a:p>
            <a:pPr algn="ctr"/>
            <a:r>
              <a:rPr lang="ko-KR" altLang="en-US" sz="1600" dirty="0" smtClean="0">
                <a:latin typeface="HY백송B" pitchFamily="18" charset="-127"/>
                <a:ea typeface="HY백송B" pitchFamily="18" charset="-127"/>
              </a:rPr>
              <a:t>원  장    </a:t>
            </a:r>
            <a:r>
              <a:rPr lang="ko-KR" altLang="en-US" sz="1600" dirty="0" err="1" smtClean="0">
                <a:latin typeface="HY백송B" pitchFamily="18" charset="-127"/>
                <a:ea typeface="HY백송B" pitchFamily="18" charset="-127"/>
              </a:rPr>
              <a:t>최순덕올림</a:t>
            </a:r>
            <a:endParaRPr lang="ko-KR" altLang="en-US" sz="1600" dirty="0">
              <a:latin typeface="HY백송B" pitchFamily="18" charset="-127"/>
              <a:ea typeface="HY백송B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</TotalTime>
  <Words>87</Words>
  <Application>Microsoft Office PowerPoint</Application>
  <PresentationFormat>화면 슬라이드 쇼(4:3)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박은진</dc:creator>
  <cp:lastModifiedBy>Home</cp:lastModifiedBy>
  <cp:revision>14</cp:revision>
  <cp:lastPrinted>2013-11-06T12:36:23Z</cp:lastPrinted>
  <dcterms:created xsi:type="dcterms:W3CDTF">2007-09-06T17:17:08Z</dcterms:created>
  <dcterms:modified xsi:type="dcterms:W3CDTF">2015-05-11T17:03:39Z</dcterms:modified>
</cp:coreProperties>
</file>